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5AA16-2C4E-43E2-A63C-118F9265B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ED00D-44C9-4D13-B502-F60CDB025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3F03B-3862-475A-8166-FBBDC58D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C327C-9E0C-4685-9103-73AAE262E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9FC4A-FFFB-42AB-9011-0FBF8683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5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2384-993A-497D-89BA-49A8F942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29BCA-E531-4E97-BA52-1FE6D0CCB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8DB62-CED5-4DA1-92EA-7AC3BB20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AAFE1-C718-4D8D-B742-667599B1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97F7A-588A-415A-8438-D9B04C115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5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23D97-1062-4CC4-87F7-352BF9A4DD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FFF95-6BD5-445C-BA50-4050C57A5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AC541-4AE6-4483-9414-340D742C2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B61FD-657B-4DAC-8EC9-9676DB1A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37982-3123-4C0B-94DF-8F7872D6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9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37C80-87F6-4EE1-B3E1-62EAE393C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8D86A-0A8C-4D43-A508-842E6492D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3E1A8-C7F0-4AF6-8661-809035AD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D762D-29D8-4B70-9604-CF7F2E14A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6545B-7CD9-411E-B90C-06119F8D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CDE9-A82A-41BF-B602-E8B2E42C6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FDF80-A8F2-42F2-9AB8-3613003E8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57E06-E032-41EA-9FBF-D3BD677A9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DD0CE-E95A-4D32-929C-12147827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2E3B0-3D54-48C2-8ADD-6C8A926C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45131-2AB2-4303-BA7F-F57323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F093B-1E93-4E21-8CB7-4041EBF83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8D217-AAE2-40A2-A913-823181383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EDF1C-E4F9-4375-AB8F-A1736ED3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24BA-2EBD-4A83-B09F-A337F052B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40DE1-E2A1-40C4-9988-41FDDEE0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3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FA447-3554-4479-A220-5CC463A34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AF7F0-9964-44F8-AB52-1345C47FC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305F0-5981-4FDE-A24D-A0E1850A0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8CA989-6817-4590-8D9A-E0824E5C3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E1CBC0-5ADA-407B-ADF0-EDC644913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002183-DB36-4249-857E-14C58C7B0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30F03D-53E8-4918-ADC1-A2AFB7E4C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B572AE-B999-4A1D-857E-E3037AF7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5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FE018-7AD6-44F7-810C-24B95034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3156A-7284-47C2-BF58-A50629C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46535-7D35-4912-9966-764D5380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F6419-7FC3-4373-BB03-4CA987C6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9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DFE305-482C-467A-8FF0-7DF94814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7AF2B-AB07-4219-920A-0A9D6AE6F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35EBD-EFA2-4C1A-AEBF-6E77A64D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4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9F825-F5F0-49D5-9F65-8D36AEEF9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1991-8395-44DC-93B0-FBE0CB7E0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E6684-230B-4C5D-9C75-F8113438D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1CA3C-BE4E-4354-B691-13952F67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74BA4-6319-4B09-8AEB-B5034093A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B02C3-8C4F-49E6-99D5-D62A7E7F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6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E97B6-885E-4C97-8AB5-A116D58F2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E18B1-47B0-4093-8F4B-CBDC5E301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09E21-0D6F-48F7-9EDB-B4295F58E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BE939-3FB6-4364-9CEB-FCE981C5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1D6C4-2288-448C-91DF-89085F80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B48B-DD88-42D4-9866-FCBDB116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2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DB1B39-3B97-4D6C-ADC1-2DF41612A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C473A-E1D6-4672-AB86-CBEA1AA81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9726A-D8F8-4BFF-ADE1-164676AF9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6889F-48A6-43C0-B6B8-2FBA8852436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37611-0D4A-4032-B7B9-979C1DAC0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00879-0FBD-4D85-B531-030829B75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61C7D-E5F7-4903-8ABE-07B245A0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4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D6A7D-F275-4A73-BB7A-6A9259E53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363" y="4071597"/>
            <a:ext cx="10515600" cy="1286544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b="1" kern="1200" dirty="0">
                <a:latin typeface="+mj-lt"/>
                <a:ea typeface="+mj-ea"/>
                <a:cs typeface="+mj-cs"/>
              </a:rPr>
              <a:t>Title Slide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DF6C19-ECF9-4FA3-A505-773121BCF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8" r="3758" b="-1"/>
          <a:stretch/>
        </p:blipFill>
        <p:spPr>
          <a:xfrm>
            <a:off x="20" y="2"/>
            <a:ext cx="12191979" cy="39001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EFDF1E-7471-42DA-B2B8-338B0F81EAD1}"/>
              </a:ext>
            </a:extLst>
          </p:cNvPr>
          <p:cNvCxnSpPr>
            <a:cxnSpLocks/>
          </p:cNvCxnSpPr>
          <p:nvPr/>
        </p:nvCxnSpPr>
        <p:spPr>
          <a:xfrm>
            <a:off x="2665228" y="5784112"/>
            <a:ext cx="68898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22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C1069-320A-4603-B5B2-1921EA5E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E-Poster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B0903-DE2C-425E-A823-67E0953B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E-Posters must be designed using PowerPoint. </a:t>
            </a:r>
          </a:p>
          <a:p>
            <a:r>
              <a:rPr lang="en-US" dirty="0"/>
              <a:t>16:9 aspect ratio (widescreen)</a:t>
            </a:r>
          </a:p>
          <a:p>
            <a:r>
              <a:rPr lang="en-US" dirty="0"/>
              <a:t>Minimum Font size 12 pt.</a:t>
            </a:r>
          </a:p>
          <a:p>
            <a:r>
              <a:rPr lang="en-US" dirty="0"/>
              <a:t>Use page numbers on each slide.</a:t>
            </a:r>
          </a:p>
          <a:p>
            <a:r>
              <a:rPr lang="en-US" dirty="0"/>
              <a:t>Slide 1: Title, authors, logos</a:t>
            </a:r>
          </a:p>
          <a:p>
            <a:r>
              <a:rPr lang="en-US" dirty="0"/>
              <a:t>Slide 2-11: Technical content. Company logos are not permitted.</a:t>
            </a:r>
          </a:p>
          <a:p>
            <a:r>
              <a:rPr lang="en-US" dirty="0"/>
              <a:t>Slide 12: References, acknowledgements, required DOE disclaimers (</a:t>
            </a:r>
            <a:r>
              <a:rPr lang="en-US"/>
              <a:t>if applicable)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7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C1069-320A-4603-B5B2-1921EA5E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E-Poster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B0903-DE2C-425E-A823-67E0953B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font colors and backgrounds have sufficient contrast.</a:t>
            </a:r>
          </a:p>
          <a:p>
            <a:r>
              <a:rPr lang="en-US" dirty="0"/>
              <a:t>Confirm that all graphics and text is clearly legible on a 13” laptop screen.  If you are under 50 years old, get someone over 50 to confirm readability.</a:t>
            </a:r>
          </a:p>
          <a:p>
            <a:r>
              <a:rPr lang="en-US" dirty="0"/>
              <a:t>Poster presenters will record a brief 10-minute presentation to correspond with their e-poster slides. GRC Staff will coordinate recording details once e-posters have been submitted through the CMT site.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9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93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 Slide</vt:lpstr>
      <vt:lpstr>E-Poster Requirements</vt:lpstr>
      <vt:lpstr>E-Poster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E-Poster Requirements</dc:title>
  <dc:creator>Vicki Lindberg</dc:creator>
  <cp:lastModifiedBy>Serena Soterakopoulos</cp:lastModifiedBy>
  <cp:revision>7</cp:revision>
  <dcterms:created xsi:type="dcterms:W3CDTF">2020-07-20T19:03:17Z</dcterms:created>
  <dcterms:modified xsi:type="dcterms:W3CDTF">2020-09-01T18:33:41Z</dcterms:modified>
</cp:coreProperties>
</file>